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Pacifico" panose="020B0604020202020204" charset="-1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Nunito" panose="020B0604020202020204" charset="-18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5458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97a600ff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97a600ff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97a600ff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97a600ff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97a600ff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97a600ff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97a600ff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97a600ff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97a600ff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97a600ff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UNESCO</a:t>
            </a: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008725" y="3348833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 b="1">
                <a:latin typeface="Comic Sans MS"/>
                <a:ea typeface="Comic Sans MS"/>
                <a:cs typeface="Comic Sans MS"/>
                <a:sym typeface="Comic Sans MS"/>
              </a:rPr>
              <a:t>Richard Uher 3.B</a:t>
            </a:r>
            <a:endParaRPr sz="19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 je to UNESCO?</a:t>
            </a: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1656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●"/>
            </a:pPr>
            <a:r>
              <a:rPr lang="cs" sz="2000">
                <a:latin typeface="Comic Sans MS"/>
                <a:ea typeface="Comic Sans MS"/>
                <a:cs typeface="Comic Sans MS"/>
                <a:sym typeface="Comic Sans MS"/>
              </a:rPr>
              <a:t>Unesco je organizace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●"/>
            </a:pPr>
            <a:r>
              <a:rPr lang="cs" sz="2000">
                <a:latin typeface="Comic Sans MS"/>
                <a:ea typeface="Comic Sans MS"/>
                <a:cs typeface="Comic Sans MS"/>
                <a:sym typeface="Comic Sans MS"/>
              </a:rPr>
              <a:t>Je v ní 195 států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●"/>
            </a:pPr>
            <a:r>
              <a:rPr lang="cs" sz="2000">
                <a:latin typeface="Comic Sans MS"/>
                <a:ea typeface="Comic Sans MS"/>
                <a:cs typeface="Comic Sans MS"/>
                <a:sym typeface="Comic Sans MS"/>
              </a:rPr>
              <a:t>Byla založena v roce 1945 v Londýně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●"/>
            </a:pPr>
            <a:r>
              <a:rPr lang="cs" sz="2000">
                <a:latin typeface="Comic Sans MS"/>
                <a:ea typeface="Comic Sans MS"/>
                <a:cs typeface="Comic Sans MS"/>
                <a:sym typeface="Comic Sans MS"/>
              </a:rPr>
              <a:t>UNESCO vzniklo kvůli katastrofám z druhé světové války.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375" y="1308075"/>
            <a:ext cx="5143200" cy="341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 je cílem UNESCO?</a:t>
            </a: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omic Sans MS"/>
              <a:buChar char="●"/>
            </a:pPr>
            <a:r>
              <a:rPr lang="cs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Přispívat k budování míru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omic Sans MS"/>
              <a:buChar char="●"/>
            </a:pPr>
            <a:r>
              <a:rPr lang="cs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Zajistit aby ve světě nebyla chudoba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omic Sans MS"/>
              <a:buChar char="●"/>
            </a:pPr>
            <a:r>
              <a:rPr lang="cs" sz="20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Podporuje vzdělání, vědu, kulturu a komunikaci proto, aby mezi sebou jednotlivé národy mluvily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550" y="1391324"/>
            <a:ext cx="3853299" cy="287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Jakými obory se zabývá UNESCO?</a:t>
            </a: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omic Sans MS"/>
              <a:buChar char="●"/>
            </a:pPr>
            <a:r>
              <a:rPr lang="cs" sz="20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vzdělání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omic Sans MS"/>
              <a:buChar char="●"/>
            </a:pPr>
            <a:r>
              <a:rPr lang="cs" sz="20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přírodní vědy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omic Sans MS"/>
              <a:buChar char="●"/>
            </a:pPr>
            <a:r>
              <a:rPr lang="cs" sz="20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sociální a humanitní vědy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omic Sans MS"/>
              <a:buChar char="●"/>
            </a:pPr>
            <a:r>
              <a:rPr lang="cs" sz="20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kultura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omic Sans MS"/>
              <a:buChar char="●"/>
            </a:pPr>
            <a:r>
              <a:rPr lang="cs" sz="20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komunikace a informace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375" y="461963"/>
            <a:ext cx="31432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UNESCO památky v ČR</a:t>
            </a: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669000" y="2139775"/>
            <a:ext cx="7806000" cy="25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47700" lvl="0" indent="-29845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omic Sans MS"/>
              <a:buChar char="●"/>
            </a:pPr>
            <a:r>
              <a:rPr lang="cs" sz="1100" b="1">
                <a:solidFill>
                  <a:srgbClr val="E69138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Praha</a:t>
            </a:r>
            <a:r>
              <a:rPr lang="cs" sz="1100" b="1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- Historické centrum - na Seznam UNESCO bylo zapsáno v roce 1992.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477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omic Sans MS"/>
              <a:buChar char="●"/>
            </a:pPr>
            <a:r>
              <a:rPr lang="cs" sz="1100" b="1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Český Krumlov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- Historické centrum - na Seznam UNESCO bylo zapsáno v roce 1992.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477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omic Sans MS"/>
              <a:buChar char="●"/>
            </a:pPr>
            <a:r>
              <a:rPr lang="cs" sz="1100" b="1">
                <a:solidFill>
                  <a:srgbClr val="98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Telč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- Historické centrum - na Seznam UNESCO bylo zapsáno v roce 1992.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477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omic Sans MS"/>
              <a:buChar char="●"/>
            </a:pPr>
            <a:r>
              <a:rPr lang="cs" sz="1100" b="1">
                <a:solidFill>
                  <a:srgbClr val="DD7E6B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Žďár nad Sázavou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- Poutní kostel sv. Jana Nepomuckého na Zelené hoře - na Seznam UNESCO bylo zapsáno v roce 1994.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477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omic Sans MS"/>
              <a:buChar char="●"/>
            </a:pPr>
            <a:r>
              <a:rPr lang="cs" sz="1100" b="1">
                <a:solidFill>
                  <a:srgbClr val="B45F0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Kutná Hora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- Historické centrum, Chrám sv. Barbory, Katedrála Nanebevzetí Panny Marie v Sedlci - na Seznam UNESCO bylo zapsáno v roce 1995.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477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omic Sans MS"/>
              <a:buChar char="●"/>
            </a:pPr>
            <a:r>
              <a:rPr lang="cs" sz="1100" b="1">
                <a:solidFill>
                  <a:srgbClr val="EA9999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Lednicko-valtický areál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- na Seznam UNESCO bylo zapsáno v roce 1996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477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omic Sans MS"/>
              <a:buChar char="●"/>
            </a:pPr>
            <a:r>
              <a:rPr lang="cs" sz="1100" b="1">
                <a:solidFill>
                  <a:srgbClr val="FFD96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Holašovice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- Vesnická rezervace - na Seznam UNESCO bylo zapsáno v roce 1998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477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omic Sans MS"/>
              <a:buChar char="●"/>
            </a:pPr>
            <a:r>
              <a:rPr lang="cs" sz="1100" b="1">
                <a:solidFill>
                  <a:srgbClr val="A4C2F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Kroměříž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- Zahrady a zámek -na Seznam UNESCO bylo zapsáno v roce 1998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477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omic Sans MS"/>
              <a:buChar char="●"/>
            </a:pPr>
            <a:r>
              <a:rPr lang="cs" sz="1100" b="1">
                <a:solidFill>
                  <a:srgbClr val="6AA84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Litomyšl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- Zámek a zámecký areál - na Seznam UNESCO bylo zapsáno v roce 1999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477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omic Sans MS"/>
              <a:buChar char="●"/>
            </a:pPr>
            <a:r>
              <a:rPr lang="cs" sz="1100" b="1">
                <a:solidFill>
                  <a:srgbClr val="274E1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Olomouc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- Sloup Nejsvětější Trojice - na Seznam UNESCO bylo zapsáno v roce 2000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477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omic Sans MS"/>
              <a:buChar char="●"/>
            </a:pPr>
            <a:r>
              <a:rPr lang="cs" sz="1100" b="1">
                <a:solidFill>
                  <a:srgbClr val="1C4587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Brno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- Vila Tugendhat - na Seznam UNESCO bylo zapsáno v roce 2002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477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omic Sans MS"/>
              <a:buChar char="●"/>
            </a:pPr>
            <a:r>
              <a:rPr lang="cs" sz="1100" b="1">
                <a:solidFill>
                  <a:srgbClr val="FF00F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Třebíč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- Židovská čtvrť a bazilika sv. Prokopa - na Seznam UNESCO bylo zapsáno v roce 2003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endParaRPr sz="1000"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025" y="359875"/>
            <a:ext cx="2840775" cy="16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1130900" y="2987075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 b="1" i="1">
                <a:solidFill>
                  <a:srgbClr val="38761D"/>
                </a:solidFill>
                <a:latin typeface="Pacifico"/>
                <a:ea typeface="Pacifico"/>
                <a:cs typeface="Pacifico"/>
                <a:sym typeface="Pacifico"/>
              </a:rPr>
              <a:t>Děkuji </a:t>
            </a:r>
            <a:endParaRPr sz="5000" b="1" i="1">
              <a:solidFill>
                <a:srgbClr val="38761D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 b="1" i="1">
                <a:solidFill>
                  <a:srgbClr val="38761D"/>
                </a:solidFill>
                <a:latin typeface="Pacifico"/>
                <a:ea typeface="Pacifico"/>
                <a:cs typeface="Pacifico"/>
                <a:sym typeface="Pacifico"/>
              </a:rPr>
              <a:t>                     za</a:t>
            </a:r>
            <a:endParaRPr sz="5000" b="1" i="1">
              <a:solidFill>
                <a:srgbClr val="38761D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 b="1" i="1">
                <a:solidFill>
                  <a:srgbClr val="38761D"/>
                </a:solidFill>
                <a:latin typeface="Pacifico"/>
                <a:ea typeface="Pacifico"/>
                <a:cs typeface="Pacifico"/>
                <a:sym typeface="Pacifico"/>
              </a:rPr>
              <a:t>pozornost</a:t>
            </a:r>
            <a:endParaRPr sz="5000" b="1" i="1">
              <a:solidFill>
                <a:srgbClr val="38761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Předvádění na obrazovce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Pacifico</vt:lpstr>
      <vt:lpstr>Calibri</vt:lpstr>
      <vt:lpstr>Comic Sans MS</vt:lpstr>
      <vt:lpstr>Nunito</vt:lpstr>
      <vt:lpstr>Shift</vt:lpstr>
      <vt:lpstr>UNESCO</vt:lpstr>
      <vt:lpstr>Co je to UNESCO?</vt:lpstr>
      <vt:lpstr>Co je cílem UNESCO?</vt:lpstr>
      <vt:lpstr>Jakými obory se zabývá UNESCO?</vt:lpstr>
      <vt:lpstr>UNESCO památky v ČR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</dc:title>
  <dc:creator>Machová Lenka</dc:creator>
  <cp:lastModifiedBy>Machová Lenka</cp:lastModifiedBy>
  <cp:revision>1</cp:revision>
  <dcterms:modified xsi:type="dcterms:W3CDTF">2021-05-27T12:28:22Z</dcterms:modified>
</cp:coreProperties>
</file>